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94"/>
  </p:normalViewPr>
  <p:slideViewPr>
    <p:cSldViewPr snapToGrid="0">
      <p:cViewPr>
        <p:scale>
          <a:sx n="123" d="100"/>
          <a:sy n="123" d="100"/>
        </p:scale>
        <p:origin x="12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0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4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9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5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4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9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9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9E1B7-546A-C546-8C77-51F24BE1E7FE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D621-6446-C244-B912-4CAED2EB9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49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nerbros.com/collections" TargetMode="External"/><Relationship Id="rId2" Type="http://schemas.openxmlformats.org/officeDocument/2006/relationships/hyperlink" Target="https://a24film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9426-EC83-57A8-51D1-707A69625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venir Book" panose="02000503020000020003" pitchFamily="2" charset="0"/>
                <a:ea typeface="SF Pro Semibold" pitchFamily="2" charset="0"/>
                <a:cs typeface="SF Pro Semibold" pitchFamily="2" charset="0"/>
              </a:rPr>
              <a:t>Midterm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6B179-ABB6-A31C-E727-8D0E2542A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ea typeface="SF Pro Semibold" pitchFamily="2" charset="0"/>
                <a:cs typeface="SF Pro Semibold" pitchFamily="2" charset="0"/>
              </a:rPr>
              <a:t>Atharv Gopaluni</a:t>
            </a:r>
          </a:p>
        </p:txBody>
      </p:sp>
    </p:spTree>
    <p:extLst>
      <p:ext uri="{BB962C8B-B14F-4D97-AF65-F5344CB8AC3E}">
        <p14:creationId xmlns:p14="http://schemas.microsoft.com/office/powerpoint/2010/main" val="374509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E642B-599F-69A8-5B38-362CAF68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D663-6306-F40F-C00D-F7DE703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D95E-E7D6-8C5C-9AFB-7FE153334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I want to make a website to showcase my media “company.” I have both current projects and upcoming projects that I want to showcase and explain, alongside explaining my goals and messages. I also want an about me, linking to my own personal website.</a:t>
            </a:r>
          </a:p>
        </p:txBody>
      </p:sp>
    </p:spTree>
    <p:extLst>
      <p:ext uri="{BB962C8B-B14F-4D97-AF65-F5344CB8AC3E}">
        <p14:creationId xmlns:p14="http://schemas.microsoft.com/office/powerpoint/2010/main" val="72667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6D28-CEE5-A020-1C4E-6FE0EE51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0C6F-B325-3701-DA88-FD687257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EBBEE-46A7-C122-20F4-D456487E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9264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  <a:hlinkClick r:id="rId2"/>
              </a:rPr>
              <a:t>https://a24films.com</a:t>
            </a:r>
            <a:endParaRPr lang="en-US" b="0" i="0" u="none" strike="noStrike" dirty="0">
              <a:effectLst/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r>
              <a:rPr lang="en-US" b="0" i="0" u="none" strike="noStrike" dirty="0">
                <a:effectLst/>
                <a:latin typeface="Avenir Book" panose="02000503020000020003" pitchFamily="2" charset="0"/>
                <a:hlinkClick r:id="rId3"/>
              </a:rPr>
              <a:t>https://www.warnerbros.com/collections</a:t>
            </a:r>
            <a:endParaRPr lang="en-US" b="0" i="0" u="none" strike="noStrike" dirty="0">
              <a:effectLst/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r>
              <a:rPr lang="en-US" dirty="0">
                <a:latin typeface="Avenir Book" panose="02000503020000020003" pitchFamily="2" charset="0"/>
              </a:rPr>
              <a:t>My goal is to create a website that invokes this idea of media, immediately portraying that.</a:t>
            </a:r>
          </a:p>
          <a:p>
            <a:pPr marL="0" indent="0" algn="l">
              <a:buNone/>
            </a:pPr>
            <a:endParaRPr lang="en-US" b="0" i="0" u="none" strike="noStrike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 descr="A person holding a camera&#10;&#10;Description automatically generated">
            <a:extLst>
              <a:ext uri="{FF2B5EF4-FFF2-40B4-BE49-F238E27FC236}">
                <a16:creationId xmlns:a16="http://schemas.microsoft.com/office/drawing/2014/main" id="{710015B2-4AFD-9695-77A8-28C332BE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806" y="658578"/>
            <a:ext cx="4041398" cy="2334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A9432-2AA5-6A9D-78F9-C7278E231AB9}"/>
              </a:ext>
            </a:extLst>
          </p:cNvPr>
          <p:cNvSpPr txBox="1"/>
          <p:nvPr/>
        </p:nvSpPr>
        <p:spPr>
          <a:xfrm>
            <a:off x="7198149" y="2992672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A24 home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53564-F431-B65F-6912-E875F5EBA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38" y="3121864"/>
            <a:ext cx="1427223" cy="286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F72D6-B578-08B6-02EC-2FA0ED9C5149}"/>
              </a:ext>
            </a:extLst>
          </p:cNvPr>
          <p:cNvSpPr txBox="1"/>
          <p:nvPr/>
        </p:nvSpPr>
        <p:spPr>
          <a:xfrm>
            <a:off x="5253793" y="5915353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A24 menu nav bar</a:t>
            </a:r>
          </a:p>
        </p:txBody>
      </p:sp>
      <p:pic>
        <p:nvPicPr>
          <p:cNvPr id="11" name="Picture 10" descr="A screenshot of a movie&#10;&#10;Description automatically generated">
            <a:extLst>
              <a:ext uri="{FF2B5EF4-FFF2-40B4-BE49-F238E27FC236}">
                <a16:creationId xmlns:a16="http://schemas.microsoft.com/office/drawing/2014/main" id="{4EFC4270-6310-EA7D-9621-3AEB9E545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931" y="3446582"/>
            <a:ext cx="3588954" cy="2075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CAB352-316E-3422-B0FA-8421D519E9D8}"/>
              </a:ext>
            </a:extLst>
          </p:cNvPr>
          <p:cNvSpPr txBox="1"/>
          <p:nvPr/>
        </p:nvSpPr>
        <p:spPr>
          <a:xfrm>
            <a:off x="7964052" y="5590680"/>
            <a:ext cx="388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A24 films page</a:t>
            </a:r>
          </a:p>
        </p:txBody>
      </p:sp>
    </p:spTree>
    <p:extLst>
      <p:ext uri="{BB962C8B-B14F-4D97-AF65-F5344CB8AC3E}">
        <p14:creationId xmlns:p14="http://schemas.microsoft.com/office/powerpoint/2010/main" val="76973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5B1-C400-5873-EA44-FA238995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Schematics/Wireframing</a:t>
            </a:r>
          </a:p>
        </p:txBody>
      </p:sp>
      <p:pic>
        <p:nvPicPr>
          <p:cNvPr id="5" name="Content Placeholder 4" descr="A screen shot of a television&#10;&#10;Description automatically generated">
            <a:extLst>
              <a:ext uri="{FF2B5EF4-FFF2-40B4-BE49-F238E27FC236}">
                <a16:creationId xmlns:a16="http://schemas.microsoft.com/office/drawing/2014/main" id="{FDFBFCCF-8B00-EFCB-9C6E-E1B0253F2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257" y="1690688"/>
            <a:ext cx="4310743" cy="2424793"/>
          </a:xfrm>
        </p:spPr>
      </p:pic>
      <p:pic>
        <p:nvPicPr>
          <p:cNvPr id="7" name="Picture 6" descr="A screen shot of a television&#10;&#10;Description automatically generated">
            <a:extLst>
              <a:ext uri="{FF2B5EF4-FFF2-40B4-BE49-F238E27FC236}">
                <a16:creationId xmlns:a16="http://schemas.microsoft.com/office/drawing/2014/main" id="{458BFF62-5592-3B2B-9DC3-5DC5A56E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87" y="1690688"/>
            <a:ext cx="4310743" cy="2424793"/>
          </a:xfrm>
          <a:prstGeom prst="rect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FF3FE2F-4643-3015-8C31-DC7E890C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629" y="4228647"/>
            <a:ext cx="4310742" cy="24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D51CA-8EA2-92DD-8D56-CFCD5506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5F1D-EEE7-F421-88D6-2090742E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CSS/HTML that I will utilize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7FCC-0006-89E9-0314-B634A4971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Dropdowns</a:t>
            </a:r>
          </a:p>
          <a:p>
            <a:r>
              <a:rPr lang="en-US" dirty="0">
                <a:latin typeface="Avenir Book" panose="02000503020000020003" pitchFamily="2" charset="0"/>
              </a:rPr>
              <a:t>Text input (for possible search feature, if needed)</a:t>
            </a:r>
          </a:p>
          <a:p>
            <a:r>
              <a:rPr lang="en-US" dirty="0">
                <a:latin typeface="Avenir Book" panose="02000503020000020003" pitchFamily="2" charset="0"/>
              </a:rPr>
              <a:t>Video scaling (extension of media like images)</a:t>
            </a:r>
          </a:p>
          <a:p>
            <a:r>
              <a:rPr lang="en-US" dirty="0">
                <a:latin typeface="Avenir Book" panose="02000503020000020003" pitchFamily="2" charset="0"/>
              </a:rPr>
              <a:t>Responsiveness for website</a:t>
            </a:r>
          </a:p>
          <a:p>
            <a:r>
              <a:rPr lang="en-US" dirty="0">
                <a:latin typeface="Avenir Book" panose="02000503020000020003" pitchFamily="2" charset="0"/>
              </a:rPr>
              <a:t>Background styling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AC1FE1-55A2-3592-7653-E4B378A42F8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Book" panose="02000503020000020003" pitchFamily="2" charset="0"/>
              </a:rPr>
              <a:t>Text styles</a:t>
            </a:r>
          </a:p>
          <a:p>
            <a:r>
              <a:rPr lang="en-US" dirty="0">
                <a:latin typeface="Avenir Book" panose="02000503020000020003" pitchFamily="2" charset="0"/>
              </a:rPr>
              <a:t>Page navigation</a:t>
            </a:r>
          </a:p>
          <a:p>
            <a:r>
              <a:rPr lang="en-US" dirty="0">
                <a:latin typeface="Avenir Book" panose="02000503020000020003" pitchFamily="2" charset="0"/>
              </a:rPr>
              <a:t>Link navigation</a:t>
            </a:r>
          </a:p>
          <a:p>
            <a:r>
              <a:rPr lang="en-US" dirty="0">
                <a:latin typeface="Avenir Book" panose="02000503020000020003" pitchFamily="2" charset="0"/>
              </a:rPr>
              <a:t>Flex box</a:t>
            </a:r>
          </a:p>
          <a:p>
            <a:r>
              <a:rPr lang="en-US" dirty="0">
                <a:latin typeface="Avenir Book" panose="02000503020000020003" pitchFamily="2" charset="0"/>
              </a:rPr>
              <a:t>Image editing/scaling</a:t>
            </a:r>
          </a:p>
          <a:p>
            <a:r>
              <a:rPr lang="en-US" dirty="0">
                <a:latin typeface="Avenir Book" panose="02000503020000020003" pitchFamily="2" charset="0"/>
              </a:rPr>
              <a:t>Headings</a:t>
            </a:r>
          </a:p>
          <a:p>
            <a:r>
              <a:rPr lang="en-US" dirty="0">
                <a:latin typeface="Avenir Book" panose="02000503020000020003" pitchFamily="2" charset="0"/>
              </a:rPr>
              <a:t>Page breakdowns</a:t>
            </a:r>
          </a:p>
          <a:p>
            <a:r>
              <a:rPr lang="en-US" dirty="0">
                <a:latin typeface="Avenir Book" panose="02000503020000020003" pitchFamily="2" charset="0"/>
              </a:rPr>
              <a:t>Navbar creation</a:t>
            </a:r>
          </a:p>
        </p:txBody>
      </p:sp>
    </p:spTree>
    <p:extLst>
      <p:ext uri="{BB962C8B-B14F-4D97-AF65-F5344CB8AC3E}">
        <p14:creationId xmlns:p14="http://schemas.microsoft.com/office/powerpoint/2010/main" val="78970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8C3D3-4C40-ACD7-CA0D-794E31BC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56F9-A077-100C-8B95-A211B440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Future/Required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45BB3-12F7-E5F5-6999-E6DE7E5F2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Further skills in animation for scrolling</a:t>
            </a:r>
          </a:p>
          <a:p>
            <a:r>
              <a:rPr lang="en-US" dirty="0">
                <a:latin typeface="Avenir Book" panose="02000503020000020003" pitchFamily="2" charset="0"/>
              </a:rPr>
              <a:t>Working with gradients</a:t>
            </a:r>
          </a:p>
          <a:p>
            <a:r>
              <a:rPr lang="en-US" dirty="0">
                <a:latin typeface="Avenir Book" panose="02000503020000020003" pitchFamily="2" charset="0"/>
              </a:rPr>
              <a:t>Further exploration of advanced navbars 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923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</TotalTime>
  <Words>169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Book</vt:lpstr>
      <vt:lpstr>Calibri</vt:lpstr>
      <vt:lpstr>Calibri Light</vt:lpstr>
      <vt:lpstr>Office Theme</vt:lpstr>
      <vt:lpstr>Midterm Proposal</vt:lpstr>
      <vt:lpstr>Concept</vt:lpstr>
      <vt:lpstr>Inspiration</vt:lpstr>
      <vt:lpstr>Schematics/Wireframing</vt:lpstr>
      <vt:lpstr>CSS/HTML that I will utilize</vt:lpstr>
      <vt:lpstr>Future/Required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Proposal</dc:title>
  <dc:creator>Chandra Gopaluni</dc:creator>
  <cp:lastModifiedBy>Chandra Gopaluni</cp:lastModifiedBy>
  <cp:revision>1</cp:revision>
  <dcterms:created xsi:type="dcterms:W3CDTF">2024-02-22T02:52:07Z</dcterms:created>
  <dcterms:modified xsi:type="dcterms:W3CDTF">2024-02-22T04:00:09Z</dcterms:modified>
</cp:coreProperties>
</file>